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59" r:id="rId7"/>
    <p:sldId id="257" r:id="rId8"/>
    <p:sldId id="261" r:id="rId9"/>
    <p:sldId id="262" r:id="rId10"/>
  </p:sldIdLst>
  <p:sldSz cx="9144000" cy="5715000" type="screen16x1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3B"/>
    <a:srgbClr val="D9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1F815-5142-0CC6-3324-405DB7036A09}" v="1" dt="2022-04-27T10:07:51.840"/>
    <p1510:client id="{3E766D85-FFF5-8E76-8A38-19FBD9F5FA57}" v="27" dt="2022-05-17T13:41:52.526"/>
    <p1510:client id="{E7755EE8-F66F-4966-B8D8-8419C7B57C39}" v="90" dt="2022-02-24T11:43:36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28" autoAdjust="0"/>
    <p:restoredTop sz="94660"/>
  </p:normalViewPr>
  <p:slideViewPr>
    <p:cSldViewPr snapToGrid="0" snapToObjects="1">
      <p:cViewPr varScale="1">
        <p:scale>
          <a:sx n="129" d="100"/>
          <a:sy n="129" d="100"/>
        </p:scale>
        <p:origin x="924" y="12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356BA-73C9-124E-8DF0-023F6E192C7C}" type="datetime1">
              <a:rPr lang="fr-FR" smtClean="0"/>
              <a:t>25/07/2022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F8374-9646-A74A-B218-0522F52504B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4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69656-9C6B-CD45-9A2D-2DF05353BB60}" type="datetime1">
              <a:rPr lang="fr-FR" smtClean="0"/>
              <a:t>25/07/2022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B3CF-9DB8-BE46-ADE1-F8783CA63C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8730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A8C548-122D-48B5-9AE1-60115F60A958}"/>
              </a:ext>
            </a:extLst>
          </p:cNvPr>
          <p:cNvSpPr/>
          <p:nvPr userDrawn="1"/>
        </p:nvSpPr>
        <p:spPr>
          <a:xfrm>
            <a:off x="1224359" y="0"/>
            <a:ext cx="7919641" cy="5715000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6E5D1DA-B41F-43EC-BFB8-8921C9616B2C}"/>
              </a:ext>
            </a:extLst>
          </p:cNvPr>
          <p:cNvCxnSpPr>
            <a:cxnSpLocks/>
          </p:cNvCxnSpPr>
          <p:nvPr userDrawn="1"/>
        </p:nvCxnSpPr>
        <p:spPr>
          <a:xfrm>
            <a:off x="5334183" y="3142654"/>
            <a:ext cx="3263434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129AF208-C742-4238-8A12-9EBDD80C6F9A}"/>
              </a:ext>
            </a:extLst>
          </p:cNvPr>
          <p:cNvSpPr txBox="1"/>
          <p:nvPr userDrawn="1"/>
        </p:nvSpPr>
        <p:spPr>
          <a:xfrm>
            <a:off x="5110309" y="2050508"/>
            <a:ext cx="362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000" b="0" dirty="0">
                <a:solidFill>
                  <a:schemeClr val="bg1"/>
                </a:solidFill>
                <a:latin typeface="Montserrat ExtraBold" panose="00000900000000000000" pitchFamily="50" charset="0"/>
              </a:rPr>
              <a:t>FORMATION</a:t>
            </a:r>
            <a:br>
              <a:rPr lang="fr-FR" sz="2000" b="1" dirty="0">
                <a:solidFill>
                  <a:schemeClr val="bg1"/>
                </a:solidFill>
                <a:latin typeface="Montserrat" panose="00000500000000000000" pitchFamily="50" charset="0"/>
              </a:rPr>
            </a:br>
            <a:r>
              <a:rPr lang="fr-FR" sz="2000" b="0" dirty="0">
                <a:solidFill>
                  <a:schemeClr val="bg1"/>
                </a:solidFill>
                <a:latin typeface="Montserrat" panose="00000500000000000000" pitchFamily="50" charset="0"/>
              </a:rPr>
              <a:t>Soutenance Projet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27D1709-C796-44D6-9910-B809DCDEE8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B29AC0-5A36-4065-8656-D760C83A5B70}"/>
              </a:ext>
            </a:extLst>
          </p:cNvPr>
          <p:cNvSpPr txBox="1"/>
          <p:nvPr userDrawn="1"/>
        </p:nvSpPr>
        <p:spPr>
          <a:xfrm>
            <a:off x="5044777" y="5033866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D2040BC-4AEC-46AF-8273-E3ECB4440BD3}"/>
              </a:ext>
            </a:extLst>
          </p:cNvPr>
          <p:cNvGrpSpPr/>
          <p:nvPr userDrawn="1"/>
        </p:nvGrpSpPr>
        <p:grpSpPr>
          <a:xfrm>
            <a:off x="6339268" y="5045590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B0AA4D68-5F64-481C-A85C-8EA82D7A4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A237B7EA-7253-4B7E-BACB-507DAEC8A7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5" name="Image 1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364587A4-F436-4F2E-82A3-4F78DA0DF0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08F856E5-21C9-4C52-AC22-962E9528F7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1599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  2">
            <a:extLst>
              <a:ext uri="{FF2B5EF4-FFF2-40B4-BE49-F238E27FC236}">
                <a16:creationId xmlns:a16="http://schemas.microsoft.com/office/drawing/2014/main" id="{366E9E5D-BFC3-45A1-958B-EA526C630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83517" y="0"/>
            <a:ext cx="3460483" cy="5715000"/>
          </a:xfrm>
          <a:prstGeom prst="rect">
            <a:avLst/>
          </a:prstGeom>
          <a:blipFill dpi="0" rotWithShape="0">
            <a:blip r:embed="rId2"/>
            <a:srcRect/>
            <a:tile tx="0" ty="0" sx="50000" sy="50000" flip="none" algn="l"/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39A723-7D25-4B4E-AE07-0F233F5BBD06}"/>
              </a:ext>
            </a:extLst>
          </p:cNvPr>
          <p:cNvSpPr/>
          <p:nvPr userDrawn="1"/>
        </p:nvSpPr>
        <p:spPr>
          <a:xfrm>
            <a:off x="878177" y="1502229"/>
            <a:ext cx="7369629" cy="2699658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71530" y="2726654"/>
            <a:ext cx="6382921" cy="541673"/>
          </a:xfrm>
          <a:prstGeom prst="rect">
            <a:avLst/>
          </a:prstGeom>
        </p:spPr>
        <p:txBody>
          <a:bodyPr anchor="t">
            <a:normAutofit/>
          </a:bodyPr>
          <a:lstStyle>
            <a:lvl1pPr algn="r">
              <a:defRPr sz="2800" b="1" cap="none">
                <a:solidFill>
                  <a:schemeClr val="bg1"/>
                </a:solidFill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8C1BB022-79C2-47EE-B891-F57A3C0C2840}"/>
              </a:ext>
            </a:extLst>
          </p:cNvPr>
          <p:cNvCxnSpPr>
            <a:cxnSpLocks/>
          </p:cNvCxnSpPr>
          <p:nvPr userDrawn="1"/>
        </p:nvCxnSpPr>
        <p:spPr>
          <a:xfrm>
            <a:off x="4188719" y="3329871"/>
            <a:ext cx="3460483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BECFE8DF-098B-4293-8236-3946C6F79C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843FBBF-3B6B-4D55-9273-4AAD21A1C1DA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71888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4">
            <a:extLst>
              <a:ext uri="{FF2B5EF4-FFF2-40B4-BE49-F238E27FC236}">
                <a16:creationId xmlns:a16="http://schemas.microsoft.com/office/drawing/2014/main" id="{12452DE7-D910-413A-A245-68D4F3375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40" y="1341480"/>
            <a:ext cx="5255990" cy="684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B53ABBE2-8A21-4B1A-8579-757106794D2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423617" y="2184704"/>
            <a:ext cx="4123012" cy="303887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804050E-6608-46A4-BE70-3B13696EEC6D}"/>
              </a:ext>
            </a:extLst>
          </p:cNvPr>
          <p:cNvCxnSpPr>
            <a:cxnSpLocks/>
          </p:cNvCxnSpPr>
          <p:nvPr userDrawn="1"/>
        </p:nvCxnSpPr>
        <p:spPr>
          <a:xfrm>
            <a:off x="1056761" y="2693920"/>
            <a:ext cx="0" cy="205876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pour une image  2">
            <a:extLst>
              <a:ext uri="{FF2B5EF4-FFF2-40B4-BE49-F238E27FC236}">
                <a16:creationId xmlns:a16="http://schemas.microsoft.com/office/drawing/2014/main" id="{23A21B11-E531-4057-BC4D-1C569457A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05418" y="0"/>
            <a:ext cx="3438582" cy="5715000"/>
          </a:xfrm>
          <a:prstGeom prst="rect">
            <a:avLst/>
          </a:prstGeom>
          <a:solidFill>
            <a:srgbClr val="1C1D3B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6209E7C-2A13-4A2D-A272-3B07B66A8722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18106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04412" y="946598"/>
            <a:ext cx="8535175" cy="428451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>
              <a:buClr>
                <a:srgbClr val="D90011"/>
              </a:buClr>
              <a:defRPr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745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914947" y="338840"/>
            <a:ext cx="4932939" cy="486034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8F678FD-D057-4F37-A661-8B70A2C4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40" y="338840"/>
            <a:ext cx="3295780" cy="48603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FE5965F1-8D73-4456-B805-543ECE99D2F4}"/>
              </a:ext>
            </a:extLst>
          </p:cNvPr>
          <p:cNvCxnSpPr>
            <a:cxnSpLocks/>
          </p:cNvCxnSpPr>
          <p:nvPr userDrawn="1"/>
        </p:nvCxnSpPr>
        <p:spPr>
          <a:xfrm>
            <a:off x="3750683" y="1272303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30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37705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AF73D59-7A3E-4A5F-B82B-144A1A60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28637D5-7F35-480D-BA34-61B20C52D0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0639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2C07E69A-9B40-4F57-AC47-5A15776E28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90639" y="1665051"/>
            <a:ext cx="4205144" cy="3557579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EECBD248-0937-4ACB-8A78-12E29501F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7705" y="1140710"/>
            <a:ext cx="4205144" cy="6206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>
                <a:latin typeface="Montserrat ExtraBold" panose="000009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7C798F4-9EA9-4CF5-90AB-17AD36BD8A30}"/>
              </a:ext>
            </a:extLst>
          </p:cNvPr>
          <p:cNvCxnSpPr>
            <a:cxnSpLocks/>
          </p:cNvCxnSpPr>
          <p:nvPr userDrawn="1"/>
        </p:nvCxnSpPr>
        <p:spPr>
          <a:xfrm>
            <a:off x="4572000" y="1774045"/>
            <a:ext cx="0" cy="302244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6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510646"/>
            <a:ext cx="5486400" cy="47228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1653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982928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03773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5A11E141-3254-48EF-90D9-6A3BB4C0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76036"/>
            <a:ext cx="7928450" cy="479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Montserrat ExtraBold" panose="00000900000000000000" pitchFamily="50" charset="0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8107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9861445-4AA9-45E9-887F-490F9CAB6F96}"/>
              </a:ext>
            </a:extLst>
          </p:cNvPr>
          <p:cNvSpPr/>
          <p:nvPr userDrawn="1"/>
        </p:nvSpPr>
        <p:spPr>
          <a:xfrm>
            <a:off x="1224359" y="0"/>
            <a:ext cx="7919641" cy="4688041"/>
          </a:xfrm>
          <a:prstGeom prst="rect">
            <a:avLst/>
          </a:prstGeom>
          <a:solidFill>
            <a:srgbClr val="1C1D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1C1D3B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6895" y="1810025"/>
            <a:ext cx="6127651" cy="47940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Montserrat ExtraBold" panose="00000900000000000000" pitchFamily="50" charset="0"/>
                <a:cs typeface="Lato Light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3BB943-DF6C-47D8-B2C3-A79B2BAC8504}"/>
              </a:ext>
            </a:extLst>
          </p:cNvPr>
          <p:cNvCxnSpPr>
            <a:cxnSpLocks/>
          </p:cNvCxnSpPr>
          <p:nvPr userDrawn="1"/>
        </p:nvCxnSpPr>
        <p:spPr>
          <a:xfrm>
            <a:off x="7974715" y="2596888"/>
            <a:ext cx="609601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 descr="Une image contenant texte, équipement électronique, moniteur, intérieur&#10;&#10;Description générée automatiquement">
            <a:extLst>
              <a:ext uri="{FF2B5EF4-FFF2-40B4-BE49-F238E27FC236}">
                <a16:creationId xmlns:a16="http://schemas.microsoft.com/office/drawing/2014/main" id="{F6931B68-9999-4721-95A6-F60FAA042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4398" y="3426531"/>
            <a:ext cx="3924649" cy="18151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112B985-6781-4E1C-AB26-020A83A27EBC}"/>
              </a:ext>
            </a:extLst>
          </p:cNvPr>
          <p:cNvSpPr txBox="1"/>
          <p:nvPr userDrawn="1"/>
        </p:nvSpPr>
        <p:spPr>
          <a:xfrm>
            <a:off x="4954821" y="4833090"/>
            <a:ext cx="3687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12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12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3B049F1A-1078-4404-9B7E-AB9B63E8A173}"/>
              </a:ext>
            </a:extLst>
          </p:cNvPr>
          <p:cNvGrpSpPr/>
          <p:nvPr userDrawn="1"/>
        </p:nvGrpSpPr>
        <p:grpSpPr>
          <a:xfrm>
            <a:off x="6249312" y="4844814"/>
            <a:ext cx="1098183" cy="268376"/>
            <a:chOff x="6351055" y="4259818"/>
            <a:chExt cx="1453357" cy="355174"/>
          </a:xfrm>
        </p:grpSpPr>
        <p:pic>
          <p:nvPicPr>
            <p:cNvPr id="13" name="Image 12" descr="Une image contenant texte, clipart&#10;&#10;Description générée automatiquement">
              <a:extLst>
                <a:ext uri="{FF2B5EF4-FFF2-40B4-BE49-F238E27FC236}">
                  <a16:creationId xmlns:a16="http://schemas.microsoft.com/office/drawing/2014/main" id="{00D756DD-F9A2-4A8C-92C3-F2A76E2A27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087297" y="4259819"/>
              <a:ext cx="352084" cy="35517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8BD38093-6FA8-45D3-9CA4-A408787DC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351055" y="4259818"/>
              <a:ext cx="355174" cy="355174"/>
            </a:xfrm>
            <a:prstGeom prst="rect">
              <a:avLst/>
            </a:prstGeom>
          </p:spPr>
        </p:pic>
        <p:pic>
          <p:nvPicPr>
            <p:cNvPr id="17" name="Image 1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0D3939AF-9F54-46E1-8301-778B0C2A34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6719176" y="4259818"/>
              <a:ext cx="355174" cy="35517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166F1FE-4BFF-4287-8E18-F1E336E84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7452328" y="4259819"/>
              <a:ext cx="352084" cy="355172"/>
            </a:xfrm>
            <a:prstGeom prst="rect">
              <a:avLst/>
            </a:prstGeom>
          </p:spPr>
        </p:pic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9FAA484E-803E-44A9-8C37-34664ACA3EE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7184" y="454377"/>
            <a:ext cx="674349" cy="67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3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08926" y="276036"/>
            <a:ext cx="7873692" cy="479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7675" y="946598"/>
            <a:ext cx="8474944" cy="423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46AD0F-6F84-4DED-B8F8-4F9E0806EF6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0639" y="336094"/>
            <a:ext cx="359244" cy="35928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98D5745-30A1-4BD0-A595-5EA2FFFC65A8}"/>
              </a:ext>
            </a:extLst>
          </p:cNvPr>
          <p:cNvSpPr txBox="1"/>
          <p:nvPr userDrawn="1"/>
        </p:nvSpPr>
        <p:spPr>
          <a:xfrm>
            <a:off x="5149158" y="5240873"/>
            <a:ext cx="36871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m2iformation</a:t>
            </a:r>
            <a:r>
              <a:rPr lang="fr-FR" sz="900" b="0" dirty="0">
                <a:solidFill>
                  <a:srgbClr val="D9001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.</a:t>
            </a:r>
            <a:r>
              <a:rPr lang="fr-FR" sz="900" b="0" dirty="0">
                <a:solidFill>
                  <a:schemeClr val="tx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323083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2" r:id="rId5"/>
    <p:sldLayoutId id="2147483653" r:id="rId6"/>
    <p:sldLayoutId id="2147483657" r:id="rId7"/>
    <p:sldLayoutId id="2147483654" r:id="rId8"/>
    <p:sldLayoutId id="2147483660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>
              <a:lumMod val="85000"/>
              <a:lumOff val="15000"/>
            </a:schemeClr>
          </a:solidFill>
          <a:latin typeface="Montserrat ExtraBold" panose="00000900000000000000" pitchFamily="50" charset="0"/>
          <a:ea typeface="+mj-ea"/>
          <a:cs typeface="Lato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rgbClr val="D90011"/>
        </a:buClr>
        <a:buFontTx/>
        <a:buNone/>
        <a:defRPr sz="1800" b="0" i="0" kern="1200">
          <a:solidFill>
            <a:schemeClr val="tx1">
              <a:lumMod val="85000"/>
              <a:lumOff val="15000"/>
            </a:schemeClr>
          </a:solidFill>
          <a:latin typeface="Lato Regular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F0000"/>
        </a:buClr>
        <a:buFont typeface="Arial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814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BB1878AF-1257-E420-0341-E6CC55AA3F9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36CC22E-435C-52D4-E46A-9F5386266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990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Bold"/>
              </a:rPr>
              <a:t>Sommaire 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Modèle de données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Architecture technique du projet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Environnement technique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 technique générale 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Réalisation du projet et résultat obtenu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des étapes du projet traitées par les stagiaires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Présentation des démonstrations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Conclusion 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Difficultés rencontrées et solutions apportées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fontAlgn="base"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fr-FR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bilan de la réalisation et le reste à faire </a:t>
            </a: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68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FD4B77DB-70D8-879A-3539-A1ECFDFDF51E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AC66754-B622-D794-F622-592F6C9A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664" y="2726654"/>
            <a:ext cx="8259336" cy="541673"/>
          </a:xfrm>
        </p:spPr>
        <p:txBody>
          <a:bodyPr>
            <a:normAutofit fontScale="90000"/>
          </a:bodyPr>
          <a:lstStyle/>
          <a:p>
            <a:pPr algn="l"/>
            <a:r>
              <a:rPr lang="fr-FR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Objectifs du projet avec présentation des fonctionnalités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705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effectLst/>
                <a:latin typeface="Montserrat ExtraBold" panose="000009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Besoins applicatifs 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85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D0B82-A5C8-B1C7-A801-63A76433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fontAlgn="base">
              <a:buSzPts val="1000"/>
              <a:tabLst>
                <a:tab pos="457200" algn="l"/>
              </a:tabLst>
            </a:pPr>
            <a:r>
              <a:rPr lang="fr-FR" dirty="0">
                <a:latin typeface="Montserrat ExtraBold" panose="00000900000000000000" pitchFamily="2" charset="0"/>
                <a:cs typeface="Times New Roman" panose="02020603050405020304" pitchFamily="18" charset="0"/>
              </a:rPr>
              <a:t>Modèle de données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9BF2223B-02CA-128C-0C9E-9485FD21F30F}"/>
              </a:ext>
            </a:extLst>
          </p:cNvPr>
          <p:cNvSpPr txBox="1">
            <a:spLocks/>
          </p:cNvSpPr>
          <p:nvPr/>
        </p:nvSpPr>
        <p:spPr>
          <a:xfrm>
            <a:off x="914399" y="1011043"/>
            <a:ext cx="7928450" cy="3902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 ExtraBold" panose="00000900000000000000" pitchFamily="50" charset="0"/>
                <a:ea typeface="+mj-ea"/>
                <a:cs typeface="Lato Bold"/>
              </a:defRPr>
            </a:lvl1pPr>
          </a:lstStyle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693020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684cda1-4771-49b9-ad4a-75b9da7a4b7b">
      <UserInfo>
        <DisplayName>Eric DESBOIS</DisplayName>
        <AccountId>44</AccountId>
        <AccountType/>
      </UserInfo>
      <UserInfo>
        <DisplayName>Olivier BALVA</DisplayName>
        <AccountId>195</AccountId>
        <AccountType/>
      </UserInfo>
      <UserInfo>
        <DisplayName>Franck PANELLA</DisplayName>
        <AccountId>50</AccountId>
        <AccountType/>
      </UserInfo>
      <UserInfo>
        <DisplayName>Benjamin ARRAGON M2i</DisplayName>
        <AccountId>294</AccountId>
        <AccountType/>
      </UserInfo>
      <UserInfo>
        <DisplayName>Thomas CHAMPEAU</DisplayName>
        <AccountId>30</AccountId>
        <AccountType/>
      </UserInfo>
      <UserInfo>
        <DisplayName>Pauline HOUDART</DisplayName>
        <AccountId>401</AccountId>
        <AccountType/>
      </UserInfo>
    </SharedWithUsers>
    <TaxCatchAll xmlns="a684cda1-4771-49b9-ad4a-75b9da7a4b7b" xsi:nil="true"/>
    <lcf76f155ced4ddcb4097134ff3c332f xmlns="14ce70f4-192a-4031-82b4-4edd0be2a637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1CF24D978BF46B419BC2EDF66BD93" ma:contentTypeVersion="14" ma:contentTypeDescription="Crée un document." ma:contentTypeScope="" ma:versionID="b14375cb990368ddd506ebcae9fb6e33">
  <xsd:schema xmlns:xsd="http://www.w3.org/2001/XMLSchema" xmlns:xs="http://www.w3.org/2001/XMLSchema" xmlns:p="http://schemas.microsoft.com/office/2006/metadata/properties" xmlns:ns2="14ce70f4-192a-4031-82b4-4edd0be2a637" xmlns:ns3="a684cda1-4771-49b9-ad4a-75b9da7a4b7b" targetNamespace="http://schemas.microsoft.com/office/2006/metadata/properties" ma:root="true" ma:fieldsID="c880867937c0778e8edea110a774494f" ns2:_="" ns3:_="">
    <xsd:import namespace="14ce70f4-192a-4031-82b4-4edd0be2a637"/>
    <xsd:import namespace="a684cda1-4771-49b9-ad4a-75b9da7a4b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e70f4-192a-4031-82b4-4edd0be2a6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d4b6e4fd-4af2-4f07-b7d1-18266e5856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4cda1-4771-49b9-ad4a-75b9da7a4b7b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9b67292-f7c3-4e68-aba2-1a87e6c8559a}" ma:internalName="TaxCatchAll" ma:showField="CatchAllData" ma:web="a684cda1-4771-49b9-ad4a-75b9da7a4b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0E3BEA-B8EA-4027-B524-1967D99D4977}">
  <ds:schemaRefs>
    <ds:schemaRef ds:uri="http://schemas.microsoft.com/office/2006/metadata/properties"/>
    <ds:schemaRef ds:uri="http://schemas.microsoft.com/office/infopath/2007/PartnerControls"/>
    <ds:schemaRef ds:uri="c35d72ba-d11a-41f7-ad9c-c2b314695d89"/>
    <ds:schemaRef ds:uri="476e28a0-7352-492b-9eee-708d9213c5a9"/>
  </ds:schemaRefs>
</ds:datastoreItem>
</file>

<file path=customXml/itemProps2.xml><?xml version="1.0" encoding="utf-8"?>
<ds:datastoreItem xmlns:ds="http://schemas.openxmlformats.org/officeDocument/2006/customXml" ds:itemID="{FA28E021-D6BF-4143-9BDD-6F85CB0B4F4F}"/>
</file>

<file path=customXml/itemProps3.xml><?xml version="1.0" encoding="utf-8"?>
<ds:datastoreItem xmlns:ds="http://schemas.openxmlformats.org/officeDocument/2006/customXml" ds:itemID="{E08CCDFA-3FF5-4516-820B-2B7A6190870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Affichage à l'écran (16:10)</PresentationFormat>
  <Paragraphs>22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7" baseType="lpstr">
      <vt:lpstr>Arial</vt:lpstr>
      <vt:lpstr>Calibri</vt:lpstr>
      <vt:lpstr>Courier New</vt:lpstr>
      <vt:lpstr>Lato Bold</vt:lpstr>
      <vt:lpstr>Lato Regular</vt:lpstr>
      <vt:lpstr>Lucida Grande</vt:lpstr>
      <vt:lpstr>Montserrat</vt:lpstr>
      <vt:lpstr>Montserrat ExtraBold</vt:lpstr>
      <vt:lpstr>Symbol</vt:lpstr>
      <vt:lpstr>Times New Roman</vt:lpstr>
      <vt:lpstr>Thème Office</vt:lpstr>
      <vt:lpstr>Présentation PowerPoint</vt:lpstr>
      <vt:lpstr>Présentation PowerPoint</vt:lpstr>
      <vt:lpstr>Sommaire </vt:lpstr>
      <vt:lpstr>Objectifs du projet avec présentation des fonctionnalités</vt:lpstr>
      <vt:lpstr>Besoins applicatifs </vt:lpstr>
      <vt:lpstr>Modèle de données</vt:lpstr>
    </vt:vector>
  </TitlesOfParts>
  <Company>groupe o2i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Diane diane</dc:creator>
  <cp:lastModifiedBy>Nicolas ELBAZ</cp:lastModifiedBy>
  <cp:revision>25</cp:revision>
  <dcterms:created xsi:type="dcterms:W3CDTF">2016-12-19T13:50:22Z</dcterms:created>
  <dcterms:modified xsi:type="dcterms:W3CDTF">2022-07-25T12:46:27Z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0x010100AD41CF24D978BF46B419BC2EDF66BD93</vt:lpwstr>
  </property>
  <property fmtid="{D5CDD505-2E9C-101B-9397-08002B2CF9AE}" pid="3" name="MediaServiceImageTags">
    <vt:lpwstr/>
  </property>
</Properties>
</file>

<file path=docProps/thumbnail.jpeg>
</file>